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B63A1FB-DB38-B094-6986-6C4655E8F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D34703-571D-613A-8BFC-31F7680E8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1733176"/>
            <a:ext cx="9144000" cy="2387600"/>
          </a:xfrm>
        </p:spPr>
        <p:txBody>
          <a:bodyPr>
            <a:normAutofit fontScale="90000"/>
          </a:bodyPr>
          <a:lstStyle/>
          <a:p>
            <a:pPr rtl="1">
              <a:lnSpc>
                <a:spcPct val="200000"/>
              </a:lnSpc>
            </a:pPr>
            <a:r>
              <a:rPr lang="ar-AE" dirty="0"/>
              <a:t>واجبات وحدة </a:t>
            </a:r>
            <a:br>
              <a:rPr lang="ar-AE" dirty="0"/>
            </a:br>
            <a:r>
              <a:rPr lang="ar-AE" dirty="0"/>
              <a:t>مهارات إعادة التدوير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D50C93-5BDC-F8C4-BD3C-608EF23DD385}"/>
              </a:ext>
            </a:extLst>
          </p:cNvPr>
          <p:cNvSpPr/>
          <p:nvPr/>
        </p:nvSpPr>
        <p:spPr>
          <a:xfrm>
            <a:off x="4002742" y="4924613"/>
            <a:ext cx="3917576" cy="860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3600" b="1" dirty="0">
                <a:solidFill>
                  <a:srgbClr val="C00000"/>
                </a:solidFill>
              </a:rPr>
              <a:t>الدرس الاول</a:t>
            </a:r>
            <a:endParaRPr lang="en-GB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51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FAE29F-84B4-2FB7-601B-6A495D32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9E006-EF3E-1CE8-BA9E-BF8ED562B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417" y="751309"/>
            <a:ext cx="8162365" cy="88671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AE" sz="2400" b="1" dirty="0"/>
              <a:t>الدرس الأول</a:t>
            </a:r>
            <a:br>
              <a:rPr lang="ar-AE" sz="2400" b="1" dirty="0"/>
            </a:br>
            <a:r>
              <a:rPr lang="ar-AE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Dubai" panose="020B0503030403030204" pitchFamily="34" charset="-78"/>
              </a:rPr>
              <a:t>يميز أنواع البلاستيك التي سيعود تدويرها والمنتجات التي يمكن ان ينتجها بعد إعادة تدويرها</a:t>
            </a:r>
            <a:endParaRPr lang="en-GB" sz="2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AF2F94-0FA4-706E-2B54-073F46E89725}"/>
              </a:ext>
            </a:extLst>
          </p:cNvPr>
          <p:cNvSpPr/>
          <p:nvPr/>
        </p:nvSpPr>
        <p:spPr>
          <a:xfrm>
            <a:off x="2788864" y="1963689"/>
            <a:ext cx="6614272" cy="8867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واجب منزلي /يجب على الطالب </a:t>
            </a: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إختيار نوع من أنواع البلاستيك وإعادة تدويرها الى منتج</a:t>
            </a:r>
            <a:endParaRPr lang="en-GB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pic>
        <p:nvPicPr>
          <p:cNvPr id="1028" name="Picture 4" descr="١٠ حرف سحرية لإعادة التدوير للأطفال - YouTube">
            <a:extLst>
              <a:ext uri="{FF2B5EF4-FFF2-40B4-BE49-F238E27FC236}">
                <a16:creationId xmlns:a16="http://schemas.microsoft.com/office/drawing/2014/main" id="{5D40B07A-FA4B-5AB4-073C-1ED9F9EF7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052" y="3074894"/>
            <a:ext cx="6337207" cy="356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6" descr="خلفيات بوربوينت لصنع عروض تقديمية رائعة - ادركها بوربوينت">
            <a:extLst>
              <a:ext uri="{FF2B5EF4-FFF2-40B4-BE49-F238E27FC236}">
                <a16:creationId xmlns:a16="http://schemas.microsoft.com/office/drawing/2014/main" id="{4586E148-FE74-B20E-C8C4-6FC5D3DA9B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30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40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واجبات وحدة  مهارات إعادة التدوير</vt:lpstr>
      <vt:lpstr>الدرس الأول يميز أنواع البلاستيك التي سيعود تدويرها والمنتجات التي يمكن ان ينتجها بعد إعادة تدويرها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MEEAD AHMED OBAID ALTENEIJI</cp:lastModifiedBy>
  <cp:revision>3</cp:revision>
  <dcterms:created xsi:type="dcterms:W3CDTF">2023-07-03T20:07:26Z</dcterms:created>
  <dcterms:modified xsi:type="dcterms:W3CDTF">2024-01-03T03:42:03Z</dcterms:modified>
</cp:coreProperties>
</file>